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7CA98-5162-40B9-B7E7-D60CEB933786}" v="25" dt="2020-05-19T21:38:12.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5" autoAdjust="0"/>
    <p:restoredTop sz="94660"/>
  </p:normalViewPr>
  <p:slideViewPr>
    <p:cSldViewPr snapToGrid="0" showGuides="1">
      <p:cViewPr varScale="1">
        <p:scale>
          <a:sx n="81" d="100"/>
          <a:sy n="81" d="100"/>
        </p:scale>
        <p:origin x="90" y="3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y Shilling" userId="07f9c9cfd5dcd705" providerId="LiveId" clId="{8157CA98-5162-40B9-B7E7-D60CEB933786}"/>
    <pc:docChg chg="undo custSel modSld">
      <pc:chgData name="Roy Shilling" userId="07f9c9cfd5dcd705" providerId="LiveId" clId="{8157CA98-5162-40B9-B7E7-D60CEB933786}" dt="2020-05-19T21:39:40.371" v="3594" actId="20577"/>
      <pc:docMkLst>
        <pc:docMk/>
      </pc:docMkLst>
      <pc:sldChg chg="addSp modSp mod">
        <pc:chgData name="Roy Shilling" userId="07f9c9cfd5dcd705" providerId="LiveId" clId="{8157CA98-5162-40B9-B7E7-D60CEB933786}" dt="2020-05-19T21:05:25.647" v="626" actId="1076"/>
        <pc:sldMkLst>
          <pc:docMk/>
          <pc:sldMk cId="724975424" sldId="256"/>
        </pc:sldMkLst>
        <pc:spChg chg="add mod">
          <ac:chgData name="Roy Shilling" userId="07f9c9cfd5dcd705" providerId="LiveId" clId="{8157CA98-5162-40B9-B7E7-D60CEB933786}" dt="2020-05-19T21:03:43.954" v="473" actId="14100"/>
          <ac:spMkLst>
            <pc:docMk/>
            <pc:sldMk cId="724975424" sldId="256"/>
            <ac:spMk id="6" creationId="{32B4F226-B67C-48B6-9FE5-ABB605EAA236}"/>
          </ac:spMkLst>
        </pc:spChg>
        <pc:spChg chg="add mod">
          <ac:chgData name="Roy Shilling" userId="07f9c9cfd5dcd705" providerId="LiveId" clId="{8157CA98-5162-40B9-B7E7-D60CEB933786}" dt="2020-05-19T21:04:57.784" v="620" actId="1076"/>
          <ac:spMkLst>
            <pc:docMk/>
            <pc:sldMk cId="724975424" sldId="256"/>
            <ac:spMk id="12" creationId="{1AC81ACC-9AF2-451C-AEE9-FAFA70E4AC38}"/>
          </ac:spMkLst>
        </pc:spChg>
        <pc:picChg chg="mod modCrop">
          <ac:chgData name="Roy Shilling" userId="07f9c9cfd5dcd705" providerId="LiveId" clId="{8157CA98-5162-40B9-B7E7-D60CEB933786}" dt="2020-05-19T21:01:39.314" v="281" actId="1076"/>
          <ac:picMkLst>
            <pc:docMk/>
            <pc:sldMk cId="724975424" sldId="256"/>
            <ac:picMk id="5" creationId="{4066CD34-6D8C-4B18-91C9-4ED5E77D4EA3}"/>
          </ac:picMkLst>
        </pc:picChg>
        <pc:cxnChg chg="add mod">
          <ac:chgData name="Roy Shilling" userId="07f9c9cfd5dcd705" providerId="LiveId" clId="{8157CA98-5162-40B9-B7E7-D60CEB933786}" dt="2020-05-19T21:02:42.377" v="373" actId="14100"/>
          <ac:cxnSpMkLst>
            <pc:docMk/>
            <pc:sldMk cId="724975424" sldId="256"/>
            <ac:cxnSpMk id="8" creationId="{79AB983C-B17E-4283-8270-8FEF58023CE4}"/>
          </ac:cxnSpMkLst>
        </pc:cxnChg>
        <pc:cxnChg chg="add">
          <ac:chgData name="Roy Shilling" userId="07f9c9cfd5dcd705" providerId="LiveId" clId="{8157CA98-5162-40B9-B7E7-D60CEB933786}" dt="2020-05-19T21:02:49.386" v="374" actId="11529"/>
          <ac:cxnSpMkLst>
            <pc:docMk/>
            <pc:sldMk cId="724975424" sldId="256"/>
            <ac:cxnSpMk id="11" creationId="{5002234A-2EFD-4E08-9D51-C6E90DBC2DC9}"/>
          </ac:cxnSpMkLst>
        </pc:cxnChg>
        <pc:cxnChg chg="add">
          <ac:chgData name="Roy Shilling" userId="07f9c9cfd5dcd705" providerId="LiveId" clId="{8157CA98-5162-40B9-B7E7-D60CEB933786}" dt="2020-05-19T21:05:04.882" v="621" actId="11529"/>
          <ac:cxnSpMkLst>
            <pc:docMk/>
            <pc:sldMk cId="724975424" sldId="256"/>
            <ac:cxnSpMk id="14" creationId="{A466D088-3435-4BAD-B41B-EF04D0BC242D}"/>
          </ac:cxnSpMkLst>
        </pc:cxnChg>
        <pc:cxnChg chg="add">
          <ac:chgData name="Roy Shilling" userId="07f9c9cfd5dcd705" providerId="LiveId" clId="{8157CA98-5162-40B9-B7E7-D60CEB933786}" dt="2020-05-19T21:05:12.601" v="622" actId="11529"/>
          <ac:cxnSpMkLst>
            <pc:docMk/>
            <pc:sldMk cId="724975424" sldId="256"/>
            <ac:cxnSpMk id="16" creationId="{2F5F6395-88C8-4C43-8501-CC81A82099EB}"/>
          </ac:cxnSpMkLst>
        </pc:cxnChg>
        <pc:cxnChg chg="add mod">
          <ac:chgData name="Roy Shilling" userId="07f9c9cfd5dcd705" providerId="LiveId" clId="{8157CA98-5162-40B9-B7E7-D60CEB933786}" dt="2020-05-19T21:05:25.647" v="626" actId="1076"/>
          <ac:cxnSpMkLst>
            <pc:docMk/>
            <pc:sldMk cId="724975424" sldId="256"/>
            <ac:cxnSpMk id="17" creationId="{BBD9D6B4-20BA-4546-9CAD-381EA8F67D87}"/>
          </ac:cxnSpMkLst>
        </pc:cxnChg>
        <pc:cxnChg chg="add mod">
          <ac:chgData name="Roy Shilling" userId="07f9c9cfd5dcd705" providerId="LiveId" clId="{8157CA98-5162-40B9-B7E7-D60CEB933786}" dt="2020-05-19T21:05:23.345" v="625" actId="1076"/>
          <ac:cxnSpMkLst>
            <pc:docMk/>
            <pc:sldMk cId="724975424" sldId="256"/>
            <ac:cxnSpMk id="18" creationId="{1F511427-5E20-477F-84B3-707D699B73AA}"/>
          </ac:cxnSpMkLst>
        </pc:cxnChg>
      </pc:sldChg>
      <pc:sldChg chg="addSp delSp modSp mod">
        <pc:chgData name="Roy Shilling" userId="07f9c9cfd5dcd705" providerId="LiveId" clId="{8157CA98-5162-40B9-B7E7-D60CEB933786}" dt="2020-05-19T21:09:01.030" v="979" actId="20577"/>
        <pc:sldMkLst>
          <pc:docMk/>
          <pc:sldMk cId="485946672" sldId="257"/>
        </pc:sldMkLst>
        <pc:spChg chg="add del mod">
          <ac:chgData name="Roy Shilling" userId="07f9c9cfd5dcd705" providerId="LiveId" clId="{8157CA98-5162-40B9-B7E7-D60CEB933786}" dt="2020-05-19T21:06:14.338" v="631"/>
          <ac:spMkLst>
            <pc:docMk/>
            <pc:sldMk cId="485946672" sldId="257"/>
            <ac:spMk id="6" creationId="{30375EE5-3702-4B89-8FF2-0C3C28AACF25}"/>
          </ac:spMkLst>
        </pc:spChg>
        <pc:spChg chg="add mod">
          <ac:chgData name="Roy Shilling" userId="07f9c9cfd5dcd705" providerId="LiveId" clId="{8157CA98-5162-40B9-B7E7-D60CEB933786}" dt="2020-05-19T21:09:01.030" v="979" actId="20577"/>
          <ac:spMkLst>
            <pc:docMk/>
            <pc:sldMk cId="485946672" sldId="257"/>
            <ac:spMk id="7" creationId="{F3011B95-7E88-4FEC-A234-9E8EEC1BD317}"/>
          </ac:spMkLst>
        </pc:spChg>
        <pc:picChg chg="mod modCrop">
          <ac:chgData name="Roy Shilling" userId="07f9c9cfd5dcd705" providerId="LiveId" clId="{8157CA98-5162-40B9-B7E7-D60CEB933786}" dt="2020-05-19T21:06:13.632" v="629" actId="732"/>
          <ac:picMkLst>
            <pc:docMk/>
            <pc:sldMk cId="485946672" sldId="257"/>
            <ac:picMk id="5" creationId="{6AC1139F-2497-4DF2-93FE-F4A4E98A3218}"/>
          </ac:picMkLst>
        </pc:picChg>
      </pc:sldChg>
      <pc:sldChg chg="addSp modSp mod">
        <pc:chgData name="Roy Shilling" userId="07f9c9cfd5dcd705" providerId="LiveId" clId="{8157CA98-5162-40B9-B7E7-D60CEB933786}" dt="2020-05-19T21:16:30.437" v="1282" actId="11529"/>
        <pc:sldMkLst>
          <pc:docMk/>
          <pc:sldMk cId="175256975" sldId="258"/>
        </pc:sldMkLst>
        <pc:spChg chg="add mod">
          <ac:chgData name="Roy Shilling" userId="07f9c9cfd5dcd705" providerId="LiveId" clId="{8157CA98-5162-40B9-B7E7-D60CEB933786}" dt="2020-05-19T21:12:14.764" v="1049" actId="1076"/>
          <ac:spMkLst>
            <pc:docMk/>
            <pc:sldMk cId="175256975" sldId="258"/>
            <ac:spMk id="6" creationId="{35234CA1-F88C-4374-88C8-10B1618DC57A}"/>
          </ac:spMkLst>
        </pc:spChg>
        <pc:spChg chg="add mod">
          <ac:chgData name="Roy Shilling" userId="07f9c9cfd5dcd705" providerId="LiveId" clId="{8157CA98-5162-40B9-B7E7-D60CEB933786}" dt="2020-05-19T21:13:41.656" v="1140" actId="20577"/>
          <ac:spMkLst>
            <pc:docMk/>
            <pc:sldMk cId="175256975" sldId="258"/>
            <ac:spMk id="16" creationId="{D8B31D84-6875-4BB1-9844-96A8A434C2F1}"/>
          </ac:spMkLst>
        </pc:spChg>
        <pc:spChg chg="add mod">
          <ac:chgData name="Roy Shilling" userId="07f9c9cfd5dcd705" providerId="LiveId" clId="{8157CA98-5162-40B9-B7E7-D60CEB933786}" dt="2020-05-19T21:15:22.156" v="1193" actId="14100"/>
          <ac:spMkLst>
            <pc:docMk/>
            <pc:sldMk cId="175256975" sldId="258"/>
            <ac:spMk id="21" creationId="{4F4CF66A-A210-410D-8F67-E472C1259FB0}"/>
          </ac:spMkLst>
        </pc:spChg>
        <pc:spChg chg="add mod">
          <ac:chgData name="Roy Shilling" userId="07f9c9cfd5dcd705" providerId="LiveId" clId="{8157CA98-5162-40B9-B7E7-D60CEB933786}" dt="2020-05-19T21:16:23.906" v="1281" actId="1076"/>
          <ac:spMkLst>
            <pc:docMk/>
            <pc:sldMk cId="175256975" sldId="258"/>
            <ac:spMk id="24" creationId="{E000CBFD-A9E7-465E-AA38-B93BC1374B48}"/>
          </ac:spMkLst>
        </pc:spChg>
        <pc:picChg chg="mod modCrop">
          <ac:chgData name="Roy Shilling" userId="07f9c9cfd5dcd705" providerId="LiveId" clId="{8157CA98-5162-40B9-B7E7-D60CEB933786}" dt="2020-05-19T21:09:44.454" v="985" actId="14100"/>
          <ac:picMkLst>
            <pc:docMk/>
            <pc:sldMk cId="175256975" sldId="258"/>
            <ac:picMk id="5" creationId="{9B9819CB-20DE-4533-9AB6-9CDD36EB9648}"/>
          </ac:picMkLst>
        </pc:picChg>
        <pc:cxnChg chg="add mod">
          <ac:chgData name="Roy Shilling" userId="07f9c9cfd5dcd705" providerId="LiveId" clId="{8157CA98-5162-40B9-B7E7-D60CEB933786}" dt="2020-05-19T21:12:23.004" v="1051" actId="14100"/>
          <ac:cxnSpMkLst>
            <pc:docMk/>
            <pc:sldMk cId="175256975" sldId="258"/>
            <ac:cxnSpMk id="8" creationId="{D5F9C8AE-C2FE-4C29-9531-B25892B4B989}"/>
          </ac:cxnSpMkLst>
        </pc:cxnChg>
        <pc:cxnChg chg="add mod">
          <ac:chgData name="Roy Shilling" userId="07f9c9cfd5dcd705" providerId="LiveId" clId="{8157CA98-5162-40B9-B7E7-D60CEB933786}" dt="2020-05-19T21:12:37.940" v="1056" actId="14100"/>
          <ac:cxnSpMkLst>
            <pc:docMk/>
            <pc:sldMk cId="175256975" sldId="258"/>
            <ac:cxnSpMk id="10" creationId="{A2C7EAD1-4801-4A76-B593-B0D835CDEA4B}"/>
          </ac:cxnSpMkLst>
        </pc:cxnChg>
        <pc:cxnChg chg="add mod">
          <ac:chgData name="Roy Shilling" userId="07f9c9cfd5dcd705" providerId="LiveId" clId="{8157CA98-5162-40B9-B7E7-D60CEB933786}" dt="2020-05-19T21:12:35.172" v="1055" actId="14100"/>
          <ac:cxnSpMkLst>
            <pc:docMk/>
            <pc:sldMk cId="175256975" sldId="258"/>
            <ac:cxnSpMk id="11" creationId="{8B109F0C-3D32-4946-9B20-EE0429CA8269}"/>
          </ac:cxnSpMkLst>
        </pc:cxnChg>
        <pc:cxnChg chg="add mod">
          <ac:chgData name="Roy Shilling" userId="07f9c9cfd5dcd705" providerId="LiveId" clId="{8157CA98-5162-40B9-B7E7-D60CEB933786}" dt="2020-05-19T21:12:47.252" v="1059" actId="14100"/>
          <ac:cxnSpMkLst>
            <pc:docMk/>
            <pc:sldMk cId="175256975" sldId="258"/>
            <ac:cxnSpMk id="14" creationId="{233B10CE-C8FF-4AC7-B0CE-30413280D86C}"/>
          </ac:cxnSpMkLst>
        </pc:cxnChg>
        <pc:cxnChg chg="add">
          <ac:chgData name="Roy Shilling" userId="07f9c9cfd5dcd705" providerId="LiveId" clId="{8157CA98-5162-40B9-B7E7-D60CEB933786}" dt="2020-05-19T21:13:56.634" v="1141" actId="11529"/>
          <ac:cxnSpMkLst>
            <pc:docMk/>
            <pc:sldMk cId="175256975" sldId="258"/>
            <ac:cxnSpMk id="18" creationId="{C38A731E-A0F2-4F06-ABEA-6C973BED80ED}"/>
          </ac:cxnSpMkLst>
        </pc:cxnChg>
        <pc:cxnChg chg="add mod">
          <ac:chgData name="Roy Shilling" userId="07f9c9cfd5dcd705" providerId="LiveId" clId="{8157CA98-5162-40B9-B7E7-D60CEB933786}" dt="2020-05-19T21:14:08.467" v="1144" actId="14100"/>
          <ac:cxnSpMkLst>
            <pc:docMk/>
            <pc:sldMk cId="175256975" sldId="258"/>
            <ac:cxnSpMk id="19" creationId="{443688C3-7394-42EC-B4E1-1B2AE79964DF}"/>
          </ac:cxnSpMkLst>
        </pc:cxnChg>
        <pc:cxnChg chg="add">
          <ac:chgData name="Roy Shilling" userId="07f9c9cfd5dcd705" providerId="LiveId" clId="{8157CA98-5162-40B9-B7E7-D60CEB933786}" dt="2020-05-19T21:15:29.261" v="1194" actId="11529"/>
          <ac:cxnSpMkLst>
            <pc:docMk/>
            <pc:sldMk cId="175256975" sldId="258"/>
            <ac:cxnSpMk id="23" creationId="{230A9AA3-18A5-469B-92B1-3E64899F5AB8}"/>
          </ac:cxnSpMkLst>
        </pc:cxnChg>
        <pc:cxnChg chg="add">
          <ac:chgData name="Roy Shilling" userId="07f9c9cfd5dcd705" providerId="LiveId" clId="{8157CA98-5162-40B9-B7E7-D60CEB933786}" dt="2020-05-19T21:16:30.437" v="1282" actId="11529"/>
          <ac:cxnSpMkLst>
            <pc:docMk/>
            <pc:sldMk cId="175256975" sldId="258"/>
            <ac:cxnSpMk id="26" creationId="{92514AE0-26AB-4B3D-90B6-09EC1BF35737}"/>
          </ac:cxnSpMkLst>
        </pc:cxnChg>
      </pc:sldChg>
      <pc:sldChg chg="addSp modSp mod">
        <pc:chgData name="Roy Shilling" userId="07f9c9cfd5dcd705" providerId="LiveId" clId="{8157CA98-5162-40B9-B7E7-D60CEB933786}" dt="2020-05-19T21:21:50.152" v="1615" actId="1076"/>
        <pc:sldMkLst>
          <pc:docMk/>
          <pc:sldMk cId="234230541" sldId="259"/>
        </pc:sldMkLst>
        <pc:spChg chg="add mod">
          <ac:chgData name="Roy Shilling" userId="07f9c9cfd5dcd705" providerId="LiveId" clId="{8157CA98-5162-40B9-B7E7-D60CEB933786}" dt="2020-05-19T21:21:50.152" v="1615" actId="1076"/>
          <ac:spMkLst>
            <pc:docMk/>
            <pc:sldMk cId="234230541" sldId="259"/>
            <ac:spMk id="6" creationId="{90EC0B9F-042B-4945-B580-E35AB0713524}"/>
          </ac:spMkLst>
        </pc:spChg>
        <pc:picChg chg="mod modCrop">
          <ac:chgData name="Roy Shilling" userId="07f9c9cfd5dcd705" providerId="LiveId" clId="{8157CA98-5162-40B9-B7E7-D60CEB933786}" dt="2020-05-19T21:17:05.425" v="1290" actId="1076"/>
          <ac:picMkLst>
            <pc:docMk/>
            <pc:sldMk cId="234230541" sldId="259"/>
            <ac:picMk id="5" creationId="{580794F7-BEC7-48D2-AA95-FB5F3FB90705}"/>
          </ac:picMkLst>
        </pc:picChg>
      </pc:sldChg>
      <pc:sldChg chg="addSp modSp mod">
        <pc:chgData name="Roy Shilling" userId="07f9c9cfd5dcd705" providerId="LiveId" clId="{8157CA98-5162-40B9-B7E7-D60CEB933786}" dt="2020-05-19T21:24:23.579" v="1892" actId="20577"/>
        <pc:sldMkLst>
          <pc:docMk/>
          <pc:sldMk cId="4184985623" sldId="260"/>
        </pc:sldMkLst>
        <pc:spChg chg="add mod">
          <ac:chgData name="Roy Shilling" userId="07f9c9cfd5dcd705" providerId="LiveId" clId="{8157CA98-5162-40B9-B7E7-D60CEB933786}" dt="2020-05-19T21:24:23.579" v="1892" actId="20577"/>
          <ac:spMkLst>
            <pc:docMk/>
            <pc:sldMk cId="4184985623" sldId="260"/>
            <ac:spMk id="6" creationId="{B20652BD-620E-4A04-8341-5D762E59C718}"/>
          </ac:spMkLst>
        </pc:spChg>
        <pc:picChg chg="mod modCrop">
          <ac:chgData name="Roy Shilling" userId="07f9c9cfd5dcd705" providerId="LiveId" clId="{8157CA98-5162-40B9-B7E7-D60CEB933786}" dt="2020-05-19T21:22:21.640" v="1620" actId="14100"/>
          <ac:picMkLst>
            <pc:docMk/>
            <pc:sldMk cId="4184985623" sldId="260"/>
            <ac:picMk id="5" creationId="{6C15B0E6-5919-46FA-B768-A32F80A54D94}"/>
          </ac:picMkLst>
        </pc:picChg>
      </pc:sldChg>
      <pc:sldChg chg="addSp modSp mod">
        <pc:chgData name="Roy Shilling" userId="07f9c9cfd5dcd705" providerId="LiveId" clId="{8157CA98-5162-40B9-B7E7-D60CEB933786}" dt="2020-05-19T21:26:06.501" v="2082" actId="1076"/>
        <pc:sldMkLst>
          <pc:docMk/>
          <pc:sldMk cId="226478400" sldId="261"/>
        </pc:sldMkLst>
        <pc:spChg chg="add mod">
          <ac:chgData name="Roy Shilling" userId="07f9c9cfd5dcd705" providerId="LiveId" clId="{8157CA98-5162-40B9-B7E7-D60CEB933786}" dt="2020-05-19T21:26:06.501" v="2082" actId="1076"/>
          <ac:spMkLst>
            <pc:docMk/>
            <pc:sldMk cId="226478400" sldId="261"/>
            <ac:spMk id="6" creationId="{F8F1F9A1-C8C3-4C40-A12B-76352FE60689}"/>
          </ac:spMkLst>
        </pc:spChg>
        <pc:picChg chg="mod modCrop">
          <ac:chgData name="Roy Shilling" userId="07f9c9cfd5dcd705" providerId="LiveId" clId="{8157CA98-5162-40B9-B7E7-D60CEB933786}" dt="2020-05-19T21:24:53.102" v="1897" actId="14100"/>
          <ac:picMkLst>
            <pc:docMk/>
            <pc:sldMk cId="226478400" sldId="261"/>
            <ac:picMk id="5" creationId="{2B68C6B8-2140-4678-844F-4D8B16B04763}"/>
          </ac:picMkLst>
        </pc:picChg>
      </pc:sldChg>
      <pc:sldChg chg="addSp modSp mod">
        <pc:chgData name="Roy Shilling" userId="07f9c9cfd5dcd705" providerId="LiveId" clId="{8157CA98-5162-40B9-B7E7-D60CEB933786}" dt="2020-05-19T21:01:02.690" v="275" actId="14100"/>
        <pc:sldMkLst>
          <pc:docMk/>
          <pc:sldMk cId="191075687" sldId="262"/>
        </pc:sldMkLst>
        <pc:spChg chg="add mod">
          <ac:chgData name="Roy Shilling" userId="07f9c9cfd5dcd705" providerId="LiveId" clId="{8157CA98-5162-40B9-B7E7-D60CEB933786}" dt="2020-05-19T20:58:22.916" v="192" actId="14100"/>
          <ac:spMkLst>
            <pc:docMk/>
            <pc:sldMk cId="191075687" sldId="262"/>
            <ac:spMk id="6" creationId="{36397D0D-C021-4F46-A9DC-988B2C09226E}"/>
          </ac:spMkLst>
        </pc:spChg>
        <pc:spChg chg="add mod">
          <ac:chgData name="Roy Shilling" userId="07f9c9cfd5dcd705" providerId="LiveId" clId="{8157CA98-5162-40B9-B7E7-D60CEB933786}" dt="2020-05-19T20:59:10.457" v="260" actId="20577"/>
          <ac:spMkLst>
            <pc:docMk/>
            <pc:sldMk cId="191075687" sldId="262"/>
            <ac:spMk id="11" creationId="{00FD8AE0-3FFC-4632-A85B-3B0B6D74B080}"/>
          </ac:spMkLst>
        </pc:spChg>
        <pc:picChg chg="mod modCrop">
          <ac:chgData name="Roy Shilling" userId="07f9c9cfd5dcd705" providerId="LiveId" clId="{8157CA98-5162-40B9-B7E7-D60CEB933786}" dt="2020-05-19T21:00:51.074" v="273" actId="1076"/>
          <ac:picMkLst>
            <pc:docMk/>
            <pc:sldMk cId="191075687" sldId="262"/>
            <ac:picMk id="5" creationId="{D1276057-0DAD-47D1-A9F8-D45E733BD320}"/>
          </ac:picMkLst>
        </pc:picChg>
        <pc:cxnChg chg="add mod">
          <ac:chgData name="Roy Shilling" userId="07f9c9cfd5dcd705" providerId="LiveId" clId="{8157CA98-5162-40B9-B7E7-D60CEB933786}" dt="2020-05-19T21:01:02.690" v="275" actId="14100"/>
          <ac:cxnSpMkLst>
            <pc:docMk/>
            <pc:sldMk cId="191075687" sldId="262"/>
            <ac:cxnSpMk id="8" creationId="{904D89E1-A0C2-4BD2-8C00-1A97DF5503DC}"/>
          </ac:cxnSpMkLst>
        </pc:cxnChg>
        <pc:cxnChg chg="add mod">
          <ac:chgData name="Roy Shilling" userId="07f9c9cfd5dcd705" providerId="LiveId" clId="{8157CA98-5162-40B9-B7E7-D60CEB933786}" dt="2020-05-19T21:00:59.611" v="274" actId="14100"/>
          <ac:cxnSpMkLst>
            <pc:docMk/>
            <pc:sldMk cId="191075687" sldId="262"/>
            <ac:cxnSpMk id="10" creationId="{2F0E0626-7213-45D0-8257-44469DDF4452}"/>
          </ac:cxnSpMkLst>
        </pc:cxnChg>
        <pc:cxnChg chg="add">
          <ac:chgData name="Roy Shilling" userId="07f9c9cfd5dcd705" providerId="LiveId" clId="{8157CA98-5162-40B9-B7E7-D60CEB933786}" dt="2020-05-19T20:59:19.524" v="261" actId="11529"/>
          <ac:cxnSpMkLst>
            <pc:docMk/>
            <pc:sldMk cId="191075687" sldId="262"/>
            <ac:cxnSpMk id="13" creationId="{1C307F51-B202-4B50-9115-B5EF874743FE}"/>
          </ac:cxnSpMkLst>
        </pc:cxnChg>
      </pc:sldChg>
      <pc:sldChg chg="addSp modSp mod">
        <pc:chgData name="Roy Shilling" userId="07f9c9cfd5dcd705" providerId="LiveId" clId="{8157CA98-5162-40B9-B7E7-D60CEB933786}" dt="2020-05-19T21:27:53.530" v="2193" actId="20577"/>
        <pc:sldMkLst>
          <pc:docMk/>
          <pc:sldMk cId="3954522489" sldId="263"/>
        </pc:sldMkLst>
        <pc:spChg chg="add mod">
          <ac:chgData name="Roy Shilling" userId="07f9c9cfd5dcd705" providerId="LiveId" clId="{8157CA98-5162-40B9-B7E7-D60CEB933786}" dt="2020-05-19T21:27:53.530" v="2193" actId="20577"/>
          <ac:spMkLst>
            <pc:docMk/>
            <pc:sldMk cId="3954522489" sldId="263"/>
            <ac:spMk id="6" creationId="{921B249B-CF4D-4D4E-A5BA-CFC7DBC79401}"/>
          </ac:spMkLst>
        </pc:spChg>
        <pc:picChg chg="mod modCrop">
          <ac:chgData name="Roy Shilling" userId="07f9c9cfd5dcd705" providerId="LiveId" clId="{8157CA98-5162-40B9-B7E7-D60CEB933786}" dt="2020-05-19T21:26:36.893" v="2088" actId="14100"/>
          <ac:picMkLst>
            <pc:docMk/>
            <pc:sldMk cId="3954522489" sldId="263"/>
            <ac:picMk id="5" creationId="{3C466308-67E3-4E17-800E-7B9B02C664E5}"/>
          </ac:picMkLst>
        </pc:picChg>
      </pc:sldChg>
      <pc:sldChg chg="addSp modSp mod">
        <pc:chgData name="Roy Shilling" userId="07f9c9cfd5dcd705" providerId="LiveId" clId="{8157CA98-5162-40B9-B7E7-D60CEB933786}" dt="2020-05-19T21:30:15.409" v="2437" actId="20577"/>
        <pc:sldMkLst>
          <pc:docMk/>
          <pc:sldMk cId="1297086593" sldId="264"/>
        </pc:sldMkLst>
        <pc:spChg chg="add mod">
          <ac:chgData name="Roy Shilling" userId="07f9c9cfd5dcd705" providerId="LiveId" clId="{8157CA98-5162-40B9-B7E7-D60CEB933786}" dt="2020-05-19T21:30:15.409" v="2437" actId="20577"/>
          <ac:spMkLst>
            <pc:docMk/>
            <pc:sldMk cId="1297086593" sldId="264"/>
            <ac:spMk id="6" creationId="{B9D7835D-87D7-4317-B529-8C9A365BB696}"/>
          </ac:spMkLst>
        </pc:spChg>
        <pc:picChg chg="mod modCrop">
          <ac:chgData name="Roy Shilling" userId="07f9c9cfd5dcd705" providerId="LiveId" clId="{8157CA98-5162-40B9-B7E7-D60CEB933786}" dt="2020-05-19T21:28:19.876" v="2197" actId="14100"/>
          <ac:picMkLst>
            <pc:docMk/>
            <pc:sldMk cId="1297086593" sldId="264"/>
            <ac:picMk id="5" creationId="{2DB0DDE5-D592-4E14-8738-AA54A53A61AD}"/>
          </ac:picMkLst>
        </pc:picChg>
      </pc:sldChg>
      <pc:sldChg chg="addSp modSp mod">
        <pc:chgData name="Roy Shilling" userId="07f9c9cfd5dcd705" providerId="LiveId" clId="{8157CA98-5162-40B9-B7E7-D60CEB933786}" dt="2020-05-19T21:31:03.554" v="2444"/>
        <pc:sldMkLst>
          <pc:docMk/>
          <pc:sldMk cId="1099720987" sldId="265"/>
        </pc:sldMkLst>
        <pc:spChg chg="add mod">
          <ac:chgData name="Roy Shilling" userId="07f9c9cfd5dcd705" providerId="LiveId" clId="{8157CA98-5162-40B9-B7E7-D60CEB933786}" dt="2020-05-19T21:31:03.554" v="2444"/>
          <ac:spMkLst>
            <pc:docMk/>
            <pc:sldMk cId="1099720987" sldId="265"/>
            <ac:spMk id="6" creationId="{7576A2E1-3A49-40E0-80FD-6D0D5F14AACF}"/>
          </ac:spMkLst>
        </pc:spChg>
        <pc:picChg chg="mod modCrop">
          <ac:chgData name="Roy Shilling" userId="07f9c9cfd5dcd705" providerId="LiveId" clId="{8157CA98-5162-40B9-B7E7-D60CEB933786}" dt="2020-05-19T21:30:47.675" v="2443" actId="14100"/>
          <ac:picMkLst>
            <pc:docMk/>
            <pc:sldMk cId="1099720987" sldId="265"/>
            <ac:picMk id="5" creationId="{34732F13-4869-40D4-BB7F-76B6A9619404}"/>
          </ac:picMkLst>
        </pc:picChg>
      </pc:sldChg>
      <pc:sldChg chg="addSp modSp mod">
        <pc:chgData name="Roy Shilling" userId="07f9c9cfd5dcd705" providerId="LiveId" clId="{8157CA98-5162-40B9-B7E7-D60CEB933786}" dt="2020-05-19T21:34:37.175" v="2915" actId="20577"/>
        <pc:sldMkLst>
          <pc:docMk/>
          <pc:sldMk cId="4122445889" sldId="266"/>
        </pc:sldMkLst>
        <pc:spChg chg="add mod">
          <ac:chgData name="Roy Shilling" userId="07f9c9cfd5dcd705" providerId="LiveId" clId="{8157CA98-5162-40B9-B7E7-D60CEB933786}" dt="2020-05-19T21:34:37.175" v="2915" actId="20577"/>
          <ac:spMkLst>
            <pc:docMk/>
            <pc:sldMk cId="4122445889" sldId="266"/>
            <ac:spMk id="6" creationId="{F8AD9A14-8AE0-49AC-8C75-280F7CD661AC}"/>
          </ac:spMkLst>
        </pc:spChg>
        <pc:picChg chg="mod modCrop">
          <ac:chgData name="Roy Shilling" userId="07f9c9cfd5dcd705" providerId="LiveId" clId="{8157CA98-5162-40B9-B7E7-D60CEB933786}" dt="2020-05-19T21:31:29.586" v="2449" actId="14100"/>
          <ac:picMkLst>
            <pc:docMk/>
            <pc:sldMk cId="4122445889" sldId="266"/>
            <ac:picMk id="5" creationId="{CF7CBAB9-C768-4162-958A-66FCEB655EB7}"/>
          </ac:picMkLst>
        </pc:picChg>
      </pc:sldChg>
      <pc:sldChg chg="addSp modSp mod">
        <pc:chgData name="Roy Shilling" userId="07f9c9cfd5dcd705" providerId="LiveId" clId="{8157CA98-5162-40B9-B7E7-D60CEB933786}" dt="2020-05-19T21:37:30.374" v="3413" actId="20577"/>
        <pc:sldMkLst>
          <pc:docMk/>
          <pc:sldMk cId="1317629878" sldId="267"/>
        </pc:sldMkLst>
        <pc:spChg chg="add mod">
          <ac:chgData name="Roy Shilling" userId="07f9c9cfd5dcd705" providerId="LiveId" clId="{8157CA98-5162-40B9-B7E7-D60CEB933786}" dt="2020-05-19T21:37:30.374" v="3413" actId="20577"/>
          <ac:spMkLst>
            <pc:docMk/>
            <pc:sldMk cId="1317629878" sldId="267"/>
            <ac:spMk id="6" creationId="{E437F05D-9947-4DD4-90A0-16DC5AA348C5}"/>
          </ac:spMkLst>
        </pc:spChg>
        <pc:picChg chg="mod modCrop">
          <ac:chgData name="Roy Shilling" userId="07f9c9cfd5dcd705" providerId="LiveId" clId="{8157CA98-5162-40B9-B7E7-D60CEB933786}" dt="2020-05-19T21:35:00.161" v="2920" actId="14100"/>
          <ac:picMkLst>
            <pc:docMk/>
            <pc:sldMk cId="1317629878" sldId="267"/>
            <ac:picMk id="5" creationId="{DF9F441F-292E-41C2-83A4-718FE1865F68}"/>
          </ac:picMkLst>
        </pc:picChg>
      </pc:sldChg>
      <pc:sldChg chg="addSp modSp mod">
        <pc:chgData name="Roy Shilling" userId="07f9c9cfd5dcd705" providerId="LiveId" clId="{8157CA98-5162-40B9-B7E7-D60CEB933786}" dt="2020-05-19T21:39:40.371" v="3594" actId="20577"/>
        <pc:sldMkLst>
          <pc:docMk/>
          <pc:sldMk cId="4052130205" sldId="268"/>
        </pc:sldMkLst>
        <pc:spChg chg="add mod">
          <ac:chgData name="Roy Shilling" userId="07f9c9cfd5dcd705" providerId="LiveId" clId="{8157CA98-5162-40B9-B7E7-D60CEB933786}" dt="2020-05-19T21:39:40.371" v="3594" actId="20577"/>
          <ac:spMkLst>
            <pc:docMk/>
            <pc:sldMk cId="4052130205" sldId="268"/>
            <ac:spMk id="6" creationId="{7CBBA2FF-74C5-4DF1-8C7C-4E0844EE947A}"/>
          </ac:spMkLst>
        </pc:spChg>
        <pc:picChg chg="mod modCrop">
          <ac:chgData name="Roy Shilling" userId="07f9c9cfd5dcd705" providerId="LiveId" clId="{8157CA98-5162-40B9-B7E7-D60CEB933786}" dt="2020-05-19T21:37:51.816" v="3417" actId="14100"/>
          <ac:picMkLst>
            <pc:docMk/>
            <pc:sldMk cId="4052130205" sldId="268"/>
            <ac:picMk id="5" creationId="{A61E11B4-A991-46E1-B595-872A7B214D5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E919-5A91-43D8-8486-1C476B364C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5FB3EE-943A-4CB6-A5FA-6380D9EB21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5E43FE-7E7C-4A65-A6EE-6D33CA456AE6}"/>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11672816-040E-405D-8358-41D266F3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EED9B-025F-4B91-A996-F8621D45A00F}"/>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300186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87FF-ED66-4AAE-BF3B-05B601142D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BD6D1C-AC32-4D89-BD8E-7B9A2F5145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26F19-5496-493B-81CE-3D1AD2DDA227}"/>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1BB5DC9E-FF07-4195-B555-6626FB11B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D9561-CEE8-47B4-8F5F-13EB85A26DB1}"/>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344831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70562-B8A8-4B4F-8995-6A3EF86925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EF2B91-733F-4DCB-82AF-2B7CAFE3A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BB5E1-81E9-46F4-B2A8-F9FFD439C60D}"/>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2C48652A-8133-41F1-8D2E-7C7BD66AD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7FA3D-3510-4F97-A307-C7688F80BCB3}"/>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174018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E32E-5B79-4E32-B625-F542AD2043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7A645-6719-4671-B50E-8704F521E7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217BC-9970-4F55-BA91-925209F66D37}"/>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58EACE32-684F-4141-B929-233902359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6B01E-8030-4048-B861-D135ECC831A0}"/>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222860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72F8-EB29-4A19-86B3-8BEE80264F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1421E0-3F29-4855-B505-7CF1CBCE9D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B7C9B-2BFB-4C53-82F3-6E5D7B647DB0}"/>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D8EB5861-FE66-417D-9663-BA11FE0BA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6BF57-69B7-4B97-9A99-C090551AC9FB}"/>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294820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7EFC-0D0B-4A5D-9488-03C15A365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F802A1-60F5-4EA6-8FE0-EEC91399C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47FC68-077F-4C75-AD1B-7EB5838B5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542456-0ECA-4085-8079-AFAA2D65F067}"/>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6" name="Footer Placeholder 5">
            <a:extLst>
              <a:ext uri="{FF2B5EF4-FFF2-40B4-BE49-F238E27FC236}">
                <a16:creationId xmlns:a16="http://schemas.microsoft.com/office/drawing/2014/main" id="{79B9DB1E-B96A-4445-9F30-C9867FA1E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EDD4A5-CB79-44C2-B5AA-87118F247835}"/>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2028893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07EC-ADA2-4246-BAC7-033C5A7365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3E0E5-C5E8-4323-93FF-E5C1E4708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B440D-7794-4E96-88B3-10488D1E87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3ED907-2E92-4FC9-B051-F606CD1EEA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43BAAA-F827-479C-A25B-A0442B250C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8C946D-5826-4574-9384-A18E7644B592}"/>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8" name="Footer Placeholder 7">
            <a:extLst>
              <a:ext uri="{FF2B5EF4-FFF2-40B4-BE49-F238E27FC236}">
                <a16:creationId xmlns:a16="http://schemas.microsoft.com/office/drawing/2014/main" id="{F3EAE67D-1BC3-4BB0-9831-E90D0FB808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15235C-0D19-41B5-9529-68955F2A7D78}"/>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236816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7534-6FBC-49C7-8C72-785E9DD3B2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57EBBD-716A-4CDF-A20B-D49AFD2EF550}"/>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4" name="Footer Placeholder 3">
            <a:extLst>
              <a:ext uri="{FF2B5EF4-FFF2-40B4-BE49-F238E27FC236}">
                <a16:creationId xmlns:a16="http://schemas.microsoft.com/office/drawing/2014/main" id="{15E14119-B316-489F-BE97-68B2584AD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E1E77-6996-45F8-B5B3-68971DBE429E}"/>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1486389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75F34-D8DC-4D2B-971E-FE4CF0A67A99}"/>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3" name="Footer Placeholder 2">
            <a:extLst>
              <a:ext uri="{FF2B5EF4-FFF2-40B4-BE49-F238E27FC236}">
                <a16:creationId xmlns:a16="http://schemas.microsoft.com/office/drawing/2014/main" id="{B5D7FB00-A4BC-4A45-8405-BCBDE9CE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61B524-D940-45BE-8A1D-4AA5D1FED805}"/>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954006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700-A304-45D8-A71E-917BF205E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3BAEA-6D7D-406D-A922-E74B29151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5A5F72-9A06-4F9B-A56E-6D150EF9B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9E98D-9638-4AAB-8528-1F9397B79EAF}"/>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6" name="Footer Placeholder 5">
            <a:extLst>
              <a:ext uri="{FF2B5EF4-FFF2-40B4-BE49-F238E27FC236}">
                <a16:creationId xmlns:a16="http://schemas.microsoft.com/office/drawing/2014/main" id="{39735095-4D71-4D04-B32F-A598291843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25EF0-E75C-47E5-9EA2-8C8604F3E49C}"/>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229242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26304-BC9D-41FE-9637-A71FCAA25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48585-12E7-4A01-82AE-87AB76A56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65132-7296-4E52-9EE8-DFA811B23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51E2F-CD56-4438-9E7E-A78F5EE242B5}"/>
              </a:ext>
            </a:extLst>
          </p:cNvPr>
          <p:cNvSpPr>
            <a:spLocks noGrp="1"/>
          </p:cNvSpPr>
          <p:nvPr>
            <p:ph type="dt" sz="half" idx="10"/>
          </p:nvPr>
        </p:nvSpPr>
        <p:spPr/>
        <p:txBody>
          <a:bodyPr/>
          <a:lstStyle/>
          <a:p>
            <a:fld id="{F40A4AD6-0636-4326-A622-72BB63946861}" type="datetimeFigureOut">
              <a:rPr lang="en-US" smtClean="0"/>
              <a:t>5/19/2020</a:t>
            </a:fld>
            <a:endParaRPr lang="en-US"/>
          </a:p>
        </p:txBody>
      </p:sp>
      <p:sp>
        <p:nvSpPr>
          <p:cNvPr id="6" name="Footer Placeholder 5">
            <a:extLst>
              <a:ext uri="{FF2B5EF4-FFF2-40B4-BE49-F238E27FC236}">
                <a16:creationId xmlns:a16="http://schemas.microsoft.com/office/drawing/2014/main" id="{032E1E68-1D1A-4264-8552-6D1E703EF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6B7A4-07C3-439F-B461-5F3D6FBEF282}"/>
              </a:ext>
            </a:extLst>
          </p:cNvPr>
          <p:cNvSpPr>
            <a:spLocks noGrp="1"/>
          </p:cNvSpPr>
          <p:nvPr>
            <p:ph type="sldNum" sz="quarter" idx="12"/>
          </p:nvPr>
        </p:nvSpPr>
        <p:spPr/>
        <p:txBody>
          <a:bodyPr/>
          <a:lstStyle/>
          <a:p>
            <a:fld id="{88905F86-4569-477E-AF04-BE33D0D5186C}" type="slidenum">
              <a:rPr lang="en-US" smtClean="0"/>
              <a:t>‹#›</a:t>
            </a:fld>
            <a:endParaRPr lang="en-US"/>
          </a:p>
        </p:txBody>
      </p:sp>
    </p:spTree>
    <p:extLst>
      <p:ext uri="{BB962C8B-B14F-4D97-AF65-F5344CB8AC3E}">
        <p14:creationId xmlns:p14="http://schemas.microsoft.com/office/powerpoint/2010/main" val="368524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EA9F4-8809-4083-B350-507A38333C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BC54DB-0A56-49AC-95C7-D337F96243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F3EE4-9E4E-4D1B-8344-B60FD89EC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0A4AD6-0636-4326-A622-72BB63946861}" type="datetimeFigureOut">
              <a:rPr lang="en-US" smtClean="0"/>
              <a:t>5/19/2020</a:t>
            </a:fld>
            <a:endParaRPr lang="en-US"/>
          </a:p>
        </p:txBody>
      </p:sp>
      <p:sp>
        <p:nvSpPr>
          <p:cNvPr id="5" name="Footer Placeholder 4">
            <a:extLst>
              <a:ext uri="{FF2B5EF4-FFF2-40B4-BE49-F238E27FC236}">
                <a16:creationId xmlns:a16="http://schemas.microsoft.com/office/drawing/2014/main" id="{91C7C62C-8633-40B1-8CD4-72A582E028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70246B-32B5-467F-B5BF-F9CB8B7EC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05F86-4569-477E-AF04-BE33D0D5186C}" type="slidenum">
              <a:rPr lang="en-US" smtClean="0"/>
              <a:t>‹#›</a:t>
            </a:fld>
            <a:endParaRPr lang="en-US"/>
          </a:p>
        </p:txBody>
      </p:sp>
    </p:spTree>
    <p:extLst>
      <p:ext uri="{BB962C8B-B14F-4D97-AF65-F5344CB8AC3E}">
        <p14:creationId xmlns:p14="http://schemas.microsoft.com/office/powerpoint/2010/main" val="317412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5BFC-0D13-43A5-A414-45D199008B87}"/>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D1276057-0DAD-47D1-A9F8-D45E733BD3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13" t="10737"/>
          <a:stretch/>
        </p:blipFill>
        <p:spPr>
          <a:xfrm>
            <a:off x="838200" y="56108"/>
            <a:ext cx="10422577" cy="6801892"/>
          </a:xfrm>
        </p:spPr>
      </p:pic>
      <p:sp>
        <p:nvSpPr>
          <p:cNvPr id="6" name="TextBox 5">
            <a:extLst>
              <a:ext uri="{FF2B5EF4-FFF2-40B4-BE49-F238E27FC236}">
                <a16:creationId xmlns:a16="http://schemas.microsoft.com/office/drawing/2014/main" id="{36397D0D-C021-4F46-A9DC-988B2C09226E}"/>
              </a:ext>
            </a:extLst>
          </p:cNvPr>
          <p:cNvSpPr txBox="1"/>
          <p:nvPr/>
        </p:nvSpPr>
        <p:spPr>
          <a:xfrm>
            <a:off x="6493824" y="1543792"/>
            <a:ext cx="3825833" cy="1200329"/>
          </a:xfrm>
          <a:prstGeom prst="rect">
            <a:avLst/>
          </a:prstGeom>
          <a:noFill/>
        </p:spPr>
        <p:txBody>
          <a:bodyPr wrap="square" rtlCol="0">
            <a:spAutoFit/>
          </a:bodyPr>
          <a:lstStyle/>
          <a:p>
            <a:r>
              <a:rPr lang="en-US" dirty="0"/>
              <a:t>This graph seems of minimal value.  Not quite sure what we are showing.  Says Field Reserves.  Instead of field code, should have field name.</a:t>
            </a:r>
          </a:p>
        </p:txBody>
      </p:sp>
      <p:cxnSp>
        <p:nvCxnSpPr>
          <p:cNvPr id="8" name="Straight Arrow Connector 7">
            <a:extLst>
              <a:ext uri="{FF2B5EF4-FFF2-40B4-BE49-F238E27FC236}">
                <a16:creationId xmlns:a16="http://schemas.microsoft.com/office/drawing/2014/main" id="{904D89E1-A0C2-4BD2-8C00-1A97DF5503DC}"/>
              </a:ext>
            </a:extLst>
          </p:cNvPr>
          <p:cNvCxnSpPr>
            <a:cxnSpLocks/>
          </p:cNvCxnSpPr>
          <p:nvPr/>
        </p:nvCxnSpPr>
        <p:spPr>
          <a:xfrm flipH="1" flipV="1">
            <a:off x="3645725" y="1027906"/>
            <a:ext cx="2600697" cy="102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0E0626-7213-45D0-8257-44469DDF4452}"/>
              </a:ext>
            </a:extLst>
          </p:cNvPr>
          <p:cNvCxnSpPr>
            <a:cxnSpLocks/>
          </p:cNvCxnSpPr>
          <p:nvPr/>
        </p:nvCxnSpPr>
        <p:spPr>
          <a:xfrm flipH="1" flipV="1">
            <a:off x="2671948" y="1543792"/>
            <a:ext cx="3821876"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FD8AE0-3FFC-4632-A85B-3B0B6D74B080}"/>
              </a:ext>
            </a:extLst>
          </p:cNvPr>
          <p:cNvSpPr txBox="1"/>
          <p:nvPr/>
        </p:nvSpPr>
        <p:spPr>
          <a:xfrm>
            <a:off x="7666512" y="4013860"/>
            <a:ext cx="2415639" cy="923330"/>
          </a:xfrm>
          <a:prstGeom prst="rect">
            <a:avLst/>
          </a:prstGeom>
          <a:noFill/>
        </p:spPr>
        <p:txBody>
          <a:bodyPr wrap="square" rtlCol="0">
            <a:spAutoFit/>
          </a:bodyPr>
          <a:lstStyle/>
          <a:p>
            <a:r>
              <a:rPr lang="en-US" dirty="0"/>
              <a:t>Why is recoverable oil reserves going up and down by year?</a:t>
            </a:r>
          </a:p>
        </p:txBody>
      </p:sp>
      <p:cxnSp>
        <p:nvCxnSpPr>
          <p:cNvPr id="13" name="Straight Arrow Connector 12">
            <a:extLst>
              <a:ext uri="{FF2B5EF4-FFF2-40B4-BE49-F238E27FC236}">
                <a16:creationId xmlns:a16="http://schemas.microsoft.com/office/drawing/2014/main" id="{1C307F51-B202-4B50-9115-B5EF874743FE}"/>
              </a:ext>
            </a:extLst>
          </p:cNvPr>
          <p:cNvCxnSpPr/>
          <p:nvPr/>
        </p:nvCxnSpPr>
        <p:spPr>
          <a:xfrm flipH="1" flipV="1">
            <a:off x="5023262" y="4013860"/>
            <a:ext cx="2410691" cy="29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7CFD-5FDC-4D5F-A587-7D17FF0C2E5D}"/>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34732F13-4869-40D4-BB7F-76B6A96194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294" t="11263" r="1444"/>
          <a:stretch/>
        </p:blipFill>
        <p:spPr>
          <a:xfrm>
            <a:off x="-1" y="0"/>
            <a:ext cx="10390909" cy="6839303"/>
          </a:xfrm>
        </p:spPr>
      </p:pic>
      <p:sp>
        <p:nvSpPr>
          <p:cNvPr id="6" name="TextBox 5">
            <a:extLst>
              <a:ext uri="{FF2B5EF4-FFF2-40B4-BE49-F238E27FC236}">
                <a16:creationId xmlns:a16="http://schemas.microsoft.com/office/drawing/2014/main" id="{7576A2E1-3A49-40E0-80FD-6D0D5F14AACF}"/>
              </a:ext>
            </a:extLst>
          </p:cNvPr>
          <p:cNvSpPr txBox="1"/>
          <p:nvPr/>
        </p:nvSpPr>
        <p:spPr>
          <a:xfrm>
            <a:off x="7623959" y="2493818"/>
            <a:ext cx="4144488" cy="1754326"/>
          </a:xfrm>
          <a:prstGeom prst="rect">
            <a:avLst/>
          </a:prstGeom>
          <a:noFill/>
        </p:spPr>
        <p:txBody>
          <a:bodyPr wrap="square" rtlCol="0">
            <a:spAutoFit/>
          </a:bodyPr>
          <a:lstStyle/>
          <a:p>
            <a:r>
              <a:rPr lang="en-US" dirty="0"/>
              <a:t>Ideally it would be most useful to have the hole size table and the casing size tables combined so we see the holes section, hole size, casing size, casing grade, weight </a:t>
            </a:r>
            <a:r>
              <a:rPr lang="en-US" dirty="0" err="1"/>
              <a:t>etc</a:t>
            </a:r>
            <a:r>
              <a:rPr lang="en-US" dirty="0"/>
              <a:t> in columns with the hole sections forming rows.</a:t>
            </a:r>
          </a:p>
        </p:txBody>
      </p:sp>
    </p:spTree>
    <p:extLst>
      <p:ext uri="{BB962C8B-B14F-4D97-AF65-F5344CB8AC3E}">
        <p14:creationId xmlns:p14="http://schemas.microsoft.com/office/powerpoint/2010/main" val="109972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D359-C1C6-49D9-AEC7-9D69D1A24123}"/>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CF7CBAB9-C768-4162-958A-66FCEB655E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8" t="10990" r="1615" b="6550"/>
          <a:stretch/>
        </p:blipFill>
        <p:spPr>
          <a:xfrm>
            <a:off x="85486" y="0"/>
            <a:ext cx="10412301" cy="6384088"/>
          </a:xfrm>
        </p:spPr>
      </p:pic>
      <p:sp>
        <p:nvSpPr>
          <p:cNvPr id="6" name="TextBox 5">
            <a:extLst>
              <a:ext uri="{FF2B5EF4-FFF2-40B4-BE49-F238E27FC236}">
                <a16:creationId xmlns:a16="http://schemas.microsoft.com/office/drawing/2014/main" id="{F8AD9A14-8AE0-49AC-8C75-280F7CD661AC}"/>
              </a:ext>
            </a:extLst>
          </p:cNvPr>
          <p:cNvSpPr txBox="1"/>
          <p:nvPr/>
        </p:nvSpPr>
        <p:spPr>
          <a:xfrm>
            <a:off x="7623959" y="2493818"/>
            <a:ext cx="4144488" cy="923330"/>
          </a:xfrm>
          <a:prstGeom prst="rect">
            <a:avLst/>
          </a:prstGeom>
          <a:noFill/>
        </p:spPr>
        <p:txBody>
          <a:bodyPr wrap="square" rtlCol="0">
            <a:spAutoFit/>
          </a:bodyPr>
          <a:lstStyle/>
          <a:p>
            <a:r>
              <a:rPr lang="en-US" dirty="0"/>
              <a:t>Again this would be displayed on a well by well basis after the user has selected the well.</a:t>
            </a:r>
          </a:p>
        </p:txBody>
      </p:sp>
    </p:spTree>
    <p:extLst>
      <p:ext uri="{BB962C8B-B14F-4D97-AF65-F5344CB8AC3E}">
        <p14:creationId xmlns:p14="http://schemas.microsoft.com/office/powerpoint/2010/main" val="4122445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0554-B994-424E-87BE-58C43B8957A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F9F441F-292E-41C2-83A4-718FE1865F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295" t="10989" r="2467"/>
          <a:stretch/>
        </p:blipFill>
        <p:spPr>
          <a:xfrm>
            <a:off x="0" y="-1"/>
            <a:ext cx="10284031" cy="6873253"/>
          </a:xfrm>
        </p:spPr>
      </p:pic>
      <p:sp>
        <p:nvSpPr>
          <p:cNvPr id="6" name="TextBox 5">
            <a:extLst>
              <a:ext uri="{FF2B5EF4-FFF2-40B4-BE49-F238E27FC236}">
                <a16:creationId xmlns:a16="http://schemas.microsoft.com/office/drawing/2014/main" id="{E437F05D-9947-4DD4-90A0-16DC5AA348C5}"/>
              </a:ext>
            </a:extLst>
          </p:cNvPr>
          <p:cNvSpPr txBox="1"/>
          <p:nvPr/>
        </p:nvSpPr>
        <p:spPr>
          <a:xfrm>
            <a:off x="7053943" y="2066306"/>
            <a:ext cx="4631376" cy="2585323"/>
          </a:xfrm>
          <a:prstGeom prst="rect">
            <a:avLst/>
          </a:prstGeom>
          <a:noFill/>
        </p:spPr>
        <p:txBody>
          <a:bodyPr wrap="square" rtlCol="0">
            <a:spAutoFit/>
          </a:bodyPr>
          <a:lstStyle/>
          <a:p>
            <a:r>
              <a:rPr lang="en-US" dirty="0"/>
              <a:t>This table is not very helpful.  The well activity reports should by displayed on a well by well basis.  You can see from the dates here that BSEE requires the Operator to provide and weekly summary of activities.  Once the user selects the well, he would then have the option of selecting the well activity reports for that well and they would be displayed with the text of weekly summaries from start to finish.</a:t>
            </a:r>
          </a:p>
        </p:txBody>
      </p:sp>
    </p:spTree>
    <p:extLst>
      <p:ext uri="{BB962C8B-B14F-4D97-AF65-F5344CB8AC3E}">
        <p14:creationId xmlns:p14="http://schemas.microsoft.com/office/powerpoint/2010/main" val="131762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0FDE-049E-4E7A-859C-AA63DDA8DDBB}"/>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A61E11B4-A991-46E1-B595-872A7B214D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976" r="2297"/>
          <a:stretch/>
        </p:blipFill>
        <p:spPr>
          <a:xfrm>
            <a:off x="-1" y="0"/>
            <a:ext cx="9060873" cy="6845508"/>
          </a:xfrm>
        </p:spPr>
      </p:pic>
      <p:sp>
        <p:nvSpPr>
          <p:cNvPr id="6" name="TextBox 5">
            <a:extLst>
              <a:ext uri="{FF2B5EF4-FFF2-40B4-BE49-F238E27FC236}">
                <a16:creationId xmlns:a16="http://schemas.microsoft.com/office/drawing/2014/main" id="{7CBBA2FF-74C5-4DF1-8C7C-4E0844EE947A}"/>
              </a:ext>
            </a:extLst>
          </p:cNvPr>
          <p:cNvSpPr txBox="1"/>
          <p:nvPr/>
        </p:nvSpPr>
        <p:spPr>
          <a:xfrm>
            <a:off x="7623959" y="2493818"/>
            <a:ext cx="4144488" cy="1200329"/>
          </a:xfrm>
          <a:prstGeom prst="rect">
            <a:avLst/>
          </a:prstGeom>
          <a:noFill/>
        </p:spPr>
        <p:txBody>
          <a:bodyPr wrap="square" rtlCol="0">
            <a:spAutoFit/>
          </a:bodyPr>
          <a:lstStyle/>
          <a:p>
            <a:r>
              <a:rPr lang="en-US" dirty="0"/>
              <a:t>Don’t need API12 number or well name column.  The user would have already selected the well so just need start date, end date and </a:t>
            </a:r>
            <a:r>
              <a:rPr lang="en-US"/>
              <a:t>text remarks.</a:t>
            </a:r>
            <a:endParaRPr lang="en-US" dirty="0"/>
          </a:p>
        </p:txBody>
      </p:sp>
    </p:spTree>
    <p:extLst>
      <p:ext uri="{BB962C8B-B14F-4D97-AF65-F5344CB8AC3E}">
        <p14:creationId xmlns:p14="http://schemas.microsoft.com/office/powerpoint/2010/main" val="405213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27AE-4C5F-421C-A5EB-B2AE11B0726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D30B09F-1703-4B1B-8022-5C2E4E039D40}"/>
              </a:ext>
            </a:extLst>
          </p:cNvPr>
          <p:cNvSpPr>
            <a:spLocks noGrp="1"/>
          </p:cNvSpPr>
          <p:nvPr>
            <p:ph type="subTitle"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066CD34-6D8C-4B18-91C9-4ED5E77D4EA3}"/>
              </a:ext>
            </a:extLst>
          </p:cNvPr>
          <p:cNvPicPr>
            <a:picLocks noChangeAspect="1"/>
          </p:cNvPicPr>
          <p:nvPr/>
        </p:nvPicPr>
        <p:blipFill rotWithShape="1">
          <a:blip r:embed="rId2">
            <a:extLst>
              <a:ext uri="{28A0092B-C50C-407E-A947-70E740481C1C}">
                <a14:useLocalDpi xmlns:a14="http://schemas.microsoft.com/office/drawing/2010/main" val="0"/>
              </a:ext>
            </a:extLst>
          </a:blip>
          <a:srcRect l="14357" t="10909"/>
          <a:stretch/>
        </p:blipFill>
        <p:spPr>
          <a:xfrm>
            <a:off x="130628" y="57405"/>
            <a:ext cx="10620499" cy="6905115"/>
          </a:xfrm>
          <a:prstGeom prst="rect">
            <a:avLst/>
          </a:prstGeom>
        </p:spPr>
      </p:pic>
      <p:sp>
        <p:nvSpPr>
          <p:cNvPr id="6" name="TextBox 5">
            <a:extLst>
              <a:ext uri="{FF2B5EF4-FFF2-40B4-BE49-F238E27FC236}">
                <a16:creationId xmlns:a16="http://schemas.microsoft.com/office/drawing/2014/main" id="{32B4F226-B67C-48B6-9FE5-ABB605EAA236}"/>
              </a:ext>
            </a:extLst>
          </p:cNvPr>
          <p:cNvSpPr txBox="1"/>
          <p:nvPr/>
        </p:nvSpPr>
        <p:spPr>
          <a:xfrm>
            <a:off x="3336966" y="1392833"/>
            <a:ext cx="7006442" cy="923330"/>
          </a:xfrm>
          <a:prstGeom prst="rect">
            <a:avLst/>
          </a:prstGeom>
          <a:noFill/>
        </p:spPr>
        <p:txBody>
          <a:bodyPr wrap="square" rtlCol="0">
            <a:spAutoFit/>
          </a:bodyPr>
          <a:lstStyle/>
          <a:p>
            <a:r>
              <a:rPr lang="en-US" dirty="0"/>
              <a:t>What do these numbers mean?  Rig Days versus drilling and completion days?  Would be better to have a separate rows in the table – Drilling Days and Completion Days</a:t>
            </a:r>
          </a:p>
        </p:txBody>
      </p:sp>
      <p:cxnSp>
        <p:nvCxnSpPr>
          <p:cNvPr id="8" name="Straight Arrow Connector 7">
            <a:extLst>
              <a:ext uri="{FF2B5EF4-FFF2-40B4-BE49-F238E27FC236}">
                <a16:creationId xmlns:a16="http://schemas.microsoft.com/office/drawing/2014/main" id="{79AB983C-B17E-4283-8270-8FEF58023CE4}"/>
              </a:ext>
            </a:extLst>
          </p:cNvPr>
          <p:cNvCxnSpPr>
            <a:cxnSpLocks/>
          </p:cNvCxnSpPr>
          <p:nvPr/>
        </p:nvCxnSpPr>
        <p:spPr>
          <a:xfrm flipH="1" flipV="1">
            <a:off x="4583875" y="1235034"/>
            <a:ext cx="665019" cy="36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02234A-2EFD-4E08-9D51-C6E90DBC2DC9}"/>
              </a:ext>
            </a:extLst>
          </p:cNvPr>
          <p:cNvCxnSpPr/>
          <p:nvPr/>
        </p:nvCxnSpPr>
        <p:spPr>
          <a:xfrm flipH="1" flipV="1">
            <a:off x="2897579" y="1300758"/>
            <a:ext cx="1460665" cy="596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C81ACC-9AF2-451C-AEE9-FAFA70E4AC38}"/>
              </a:ext>
            </a:extLst>
          </p:cNvPr>
          <p:cNvSpPr txBox="1"/>
          <p:nvPr/>
        </p:nvSpPr>
        <p:spPr>
          <a:xfrm>
            <a:off x="6935188" y="3506589"/>
            <a:ext cx="5470567" cy="923330"/>
          </a:xfrm>
          <a:prstGeom prst="rect">
            <a:avLst/>
          </a:prstGeom>
          <a:noFill/>
        </p:spPr>
        <p:txBody>
          <a:bodyPr wrap="square" rtlCol="0">
            <a:spAutoFit/>
          </a:bodyPr>
          <a:lstStyle/>
          <a:p>
            <a:r>
              <a:rPr lang="en-US" dirty="0"/>
              <a:t>Why do we have two columns for the same well.  This is confusing.  Seems like each column should represent 1 well</a:t>
            </a:r>
          </a:p>
        </p:txBody>
      </p:sp>
      <p:cxnSp>
        <p:nvCxnSpPr>
          <p:cNvPr id="14" name="Straight Arrow Connector 13">
            <a:extLst>
              <a:ext uri="{FF2B5EF4-FFF2-40B4-BE49-F238E27FC236}">
                <a16:creationId xmlns:a16="http://schemas.microsoft.com/office/drawing/2014/main" id="{A466D088-3435-4BAD-B41B-EF04D0BC242D}"/>
              </a:ext>
            </a:extLst>
          </p:cNvPr>
          <p:cNvCxnSpPr/>
          <p:nvPr/>
        </p:nvCxnSpPr>
        <p:spPr>
          <a:xfrm flipH="1" flipV="1">
            <a:off x="7077694" y="885131"/>
            <a:ext cx="1258784" cy="254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5F6395-88C8-4C43-8501-CC81A82099EB}"/>
              </a:ext>
            </a:extLst>
          </p:cNvPr>
          <p:cNvCxnSpPr/>
          <p:nvPr/>
        </p:nvCxnSpPr>
        <p:spPr>
          <a:xfrm flipH="1" flipV="1">
            <a:off x="7833758" y="973988"/>
            <a:ext cx="942107" cy="262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BD9D6B4-20BA-4546-9CAD-381EA8F67D87}"/>
              </a:ext>
            </a:extLst>
          </p:cNvPr>
          <p:cNvCxnSpPr/>
          <p:nvPr/>
        </p:nvCxnSpPr>
        <p:spPr>
          <a:xfrm flipH="1" flipV="1">
            <a:off x="8661071" y="901785"/>
            <a:ext cx="942107" cy="262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511427-5E20-477F-84B3-707D699B73AA}"/>
              </a:ext>
            </a:extLst>
          </p:cNvPr>
          <p:cNvCxnSpPr/>
          <p:nvPr/>
        </p:nvCxnSpPr>
        <p:spPr>
          <a:xfrm flipH="1" flipV="1">
            <a:off x="9563597" y="873063"/>
            <a:ext cx="942107" cy="262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7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85A9-F0F4-4AEF-A9BA-E44061CFE73D}"/>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6AC1139F-2497-4DF2-93FE-F4A4E98A32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80" t="10656" r="2171"/>
          <a:stretch/>
        </p:blipFill>
        <p:spPr>
          <a:xfrm>
            <a:off x="0" y="-16095"/>
            <a:ext cx="10248405" cy="6874095"/>
          </a:xfrm>
        </p:spPr>
      </p:pic>
      <p:sp>
        <p:nvSpPr>
          <p:cNvPr id="7" name="TextBox 6">
            <a:extLst>
              <a:ext uri="{FF2B5EF4-FFF2-40B4-BE49-F238E27FC236}">
                <a16:creationId xmlns:a16="http://schemas.microsoft.com/office/drawing/2014/main" id="{F3011B95-7E88-4FEC-A234-9E8EEC1BD317}"/>
              </a:ext>
            </a:extLst>
          </p:cNvPr>
          <p:cNvSpPr txBox="1"/>
          <p:nvPr/>
        </p:nvSpPr>
        <p:spPr>
          <a:xfrm>
            <a:off x="6590805" y="1175657"/>
            <a:ext cx="4892634" cy="2031325"/>
          </a:xfrm>
          <a:prstGeom prst="rect">
            <a:avLst/>
          </a:prstGeom>
          <a:noFill/>
        </p:spPr>
        <p:txBody>
          <a:bodyPr wrap="square" rtlCol="0">
            <a:spAutoFit/>
          </a:bodyPr>
          <a:lstStyle/>
          <a:p>
            <a:r>
              <a:rPr lang="en-US" dirty="0"/>
              <a:t>This is good.  I am assuming that the orange “Completions” are the mudline location of the wellhead?  And the red total depth shows the bottom hole location.    I would make the orange dots green and also show wellheads that were abandoned and not completed red.  Total depth can be orange.</a:t>
            </a:r>
          </a:p>
        </p:txBody>
      </p:sp>
    </p:spTree>
    <p:extLst>
      <p:ext uri="{BB962C8B-B14F-4D97-AF65-F5344CB8AC3E}">
        <p14:creationId xmlns:p14="http://schemas.microsoft.com/office/powerpoint/2010/main" val="48594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D525-5EC2-4827-8351-DED2E9E23486}"/>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9B9819CB-20DE-4533-9AB6-9CDD36EB96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35" t="10916" r="2809"/>
          <a:stretch/>
        </p:blipFill>
        <p:spPr>
          <a:xfrm>
            <a:off x="-1" y="0"/>
            <a:ext cx="10070275" cy="6791576"/>
          </a:xfrm>
        </p:spPr>
      </p:pic>
      <p:sp>
        <p:nvSpPr>
          <p:cNvPr id="6" name="TextBox 5">
            <a:extLst>
              <a:ext uri="{FF2B5EF4-FFF2-40B4-BE49-F238E27FC236}">
                <a16:creationId xmlns:a16="http://schemas.microsoft.com/office/drawing/2014/main" id="{35234CA1-F88C-4374-88C8-10B1618DC57A}"/>
              </a:ext>
            </a:extLst>
          </p:cNvPr>
          <p:cNvSpPr txBox="1"/>
          <p:nvPr/>
        </p:nvSpPr>
        <p:spPr>
          <a:xfrm>
            <a:off x="9345879" y="1128156"/>
            <a:ext cx="3523013" cy="646331"/>
          </a:xfrm>
          <a:prstGeom prst="rect">
            <a:avLst/>
          </a:prstGeom>
          <a:noFill/>
        </p:spPr>
        <p:txBody>
          <a:bodyPr wrap="square" rtlCol="0">
            <a:spAutoFit/>
          </a:bodyPr>
          <a:lstStyle/>
          <a:p>
            <a:r>
              <a:rPr lang="en-US" dirty="0"/>
              <a:t>Why do these have different number of decimal places?</a:t>
            </a:r>
          </a:p>
        </p:txBody>
      </p:sp>
      <p:cxnSp>
        <p:nvCxnSpPr>
          <p:cNvPr id="8" name="Straight Arrow Connector 7">
            <a:extLst>
              <a:ext uri="{FF2B5EF4-FFF2-40B4-BE49-F238E27FC236}">
                <a16:creationId xmlns:a16="http://schemas.microsoft.com/office/drawing/2014/main" id="{D5F9C8AE-C2FE-4C29-9531-B25892B4B989}"/>
              </a:ext>
            </a:extLst>
          </p:cNvPr>
          <p:cNvCxnSpPr>
            <a:cxnSpLocks/>
          </p:cNvCxnSpPr>
          <p:nvPr/>
        </p:nvCxnSpPr>
        <p:spPr>
          <a:xfrm flipH="1">
            <a:off x="8360229" y="1246909"/>
            <a:ext cx="1080654" cy="95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C7EAD1-4801-4A76-B593-B0D835CDEA4B}"/>
              </a:ext>
            </a:extLst>
          </p:cNvPr>
          <p:cNvCxnSpPr>
            <a:cxnSpLocks/>
          </p:cNvCxnSpPr>
          <p:nvPr/>
        </p:nvCxnSpPr>
        <p:spPr>
          <a:xfrm flipH="1">
            <a:off x="7819902" y="1399309"/>
            <a:ext cx="1773381" cy="369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109F0C-3D32-4946-9B20-EE0429CA8269}"/>
              </a:ext>
            </a:extLst>
          </p:cNvPr>
          <p:cNvCxnSpPr>
            <a:cxnSpLocks/>
          </p:cNvCxnSpPr>
          <p:nvPr/>
        </p:nvCxnSpPr>
        <p:spPr>
          <a:xfrm flipH="1">
            <a:off x="7819902" y="1671885"/>
            <a:ext cx="1620981" cy="50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3B10CE-C8FF-4AC7-B0CE-30413280D86C}"/>
              </a:ext>
            </a:extLst>
          </p:cNvPr>
          <p:cNvCxnSpPr>
            <a:cxnSpLocks/>
          </p:cNvCxnSpPr>
          <p:nvPr/>
        </p:nvCxnSpPr>
        <p:spPr>
          <a:xfrm flipH="1">
            <a:off x="7625938" y="1748085"/>
            <a:ext cx="2123704" cy="82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B31D84-6875-4BB1-9844-96A8A434C2F1}"/>
              </a:ext>
            </a:extLst>
          </p:cNvPr>
          <p:cNvSpPr txBox="1"/>
          <p:nvPr/>
        </p:nvSpPr>
        <p:spPr>
          <a:xfrm>
            <a:off x="9749642" y="3028208"/>
            <a:ext cx="2256311" cy="1200329"/>
          </a:xfrm>
          <a:prstGeom prst="rect">
            <a:avLst/>
          </a:prstGeom>
          <a:noFill/>
        </p:spPr>
        <p:txBody>
          <a:bodyPr wrap="square" rtlCol="0">
            <a:spAutoFit/>
          </a:bodyPr>
          <a:lstStyle/>
          <a:p>
            <a:r>
              <a:rPr lang="en-US" dirty="0"/>
              <a:t>Started with surface hole location first, but changed to bottom hole first row?</a:t>
            </a:r>
          </a:p>
        </p:txBody>
      </p:sp>
      <p:cxnSp>
        <p:nvCxnSpPr>
          <p:cNvPr id="18" name="Straight Arrow Connector 17">
            <a:extLst>
              <a:ext uri="{FF2B5EF4-FFF2-40B4-BE49-F238E27FC236}">
                <a16:creationId xmlns:a16="http://schemas.microsoft.com/office/drawing/2014/main" id="{C38A731E-A0F2-4F06-ABEA-6C973BED80ED}"/>
              </a:ext>
            </a:extLst>
          </p:cNvPr>
          <p:cNvCxnSpPr/>
          <p:nvPr/>
        </p:nvCxnSpPr>
        <p:spPr>
          <a:xfrm flipH="1" flipV="1">
            <a:off x="1615044" y="3146961"/>
            <a:ext cx="7978239" cy="95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3688C3-7394-42EC-B4E1-1B2AE79964DF}"/>
              </a:ext>
            </a:extLst>
          </p:cNvPr>
          <p:cNvCxnSpPr>
            <a:cxnSpLocks/>
          </p:cNvCxnSpPr>
          <p:nvPr/>
        </p:nvCxnSpPr>
        <p:spPr>
          <a:xfrm flipH="1">
            <a:off x="1693224" y="3395788"/>
            <a:ext cx="7900059" cy="12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4CF66A-A210-410D-8F67-E472C1259FB0}"/>
              </a:ext>
            </a:extLst>
          </p:cNvPr>
          <p:cNvSpPr txBox="1"/>
          <p:nvPr/>
        </p:nvSpPr>
        <p:spPr>
          <a:xfrm>
            <a:off x="9844643" y="4698237"/>
            <a:ext cx="2256311" cy="923330"/>
          </a:xfrm>
          <a:prstGeom prst="rect">
            <a:avLst/>
          </a:prstGeom>
          <a:noFill/>
        </p:spPr>
        <p:txBody>
          <a:bodyPr wrap="square" rtlCol="0">
            <a:spAutoFit/>
          </a:bodyPr>
          <a:lstStyle/>
          <a:p>
            <a:r>
              <a:rPr lang="en-US" dirty="0"/>
              <a:t>What does completion stub code mean?</a:t>
            </a:r>
          </a:p>
        </p:txBody>
      </p:sp>
      <p:cxnSp>
        <p:nvCxnSpPr>
          <p:cNvPr id="23" name="Straight Arrow Connector 22">
            <a:extLst>
              <a:ext uri="{FF2B5EF4-FFF2-40B4-BE49-F238E27FC236}">
                <a16:creationId xmlns:a16="http://schemas.microsoft.com/office/drawing/2014/main" id="{230A9AA3-18A5-469B-92B1-3E64899F5AB8}"/>
              </a:ext>
            </a:extLst>
          </p:cNvPr>
          <p:cNvCxnSpPr/>
          <p:nvPr/>
        </p:nvCxnSpPr>
        <p:spPr>
          <a:xfrm flipH="1">
            <a:off x="5878286" y="4975236"/>
            <a:ext cx="3966357" cy="53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00CBFD-A9E7-465E-AA38-B93BC1374B48}"/>
              </a:ext>
            </a:extLst>
          </p:cNvPr>
          <p:cNvSpPr txBox="1"/>
          <p:nvPr/>
        </p:nvSpPr>
        <p:spPr>
          <a:xfrm>
            <a:off x="9593283" y="5601701"/>
            <a:ext cx="2660074" cy="923330"/>
          </a:xfrm>
          <a:prstGeom prst="rect">
            <a:avLst/>
          </a:prstGeom>
          <a:noFill/>
        </p:spPr>
        <p:txBody>
          <a:bodyPr wrap="square" rtlCol="0">
            <a:spAutoFit/>
          </a:bodyPr>
          <a:lstStyle/>
          <a:p>
            <a:r>
              <a:rPr lang="en-US" dirty="0"/>
              <a:t>We need to work on this, we probably can find this number somewhere</a:t>
            </a:r>
          </a:p>
        </p:txBody>
      </p:sp>
      <p:cxnSp>
        <p:nvCxnSpPr>
          <p:cNvPr id="26" name="Straight Arrow Connector 25">
            <a:extLst>
              <a:ext uri="{FF2B5EF4-FFF2-40B4-BE49-F238E27FC236}">
                <a16:creationId xmlns:a16="http://schemas.microsoft.com/office/drawing/2014/main" id="{92514AE0-26AB-4B3D-90B6-09EC1BF35737}"/>
              </a:ext>
            </a:extLst>
          </p:cNvPr>
          <p:cNvCxnSpPr/>
          <p:nvPr/>
        </p:nvCxnSpPr>
        <p:spPr>
          <a:xfrm flipH="1">
            <a:off x="6887688" y="5744906"/>
            <a:ext cx="2458191" cy="17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5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0CE0-8C05-4CB9-8264-D6C2CE9E2C88}"/>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80794F7-BEC7-48D2-AA95-FB5F3FB907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82" t="10444" r="4344"/>
          <a:stretch/>
        </p:blipFill>
        <p:spPr>
          <a:xfrm>
            <a:off x="-89065" y="0"/>
            <a:ext cx="10141527" cy="6933235"/>
          </a:xfrm>
        </p:spPr>
      </p:pic>
      <p:sp>
        <p:nvSpPr>
          <p:cNvPr id="6" name="TextBox 5">
            <a:extLst>
              <a:ext uri="{FF2B5EF4-FFF2-40B4-BE49-F238E27FC236}">
                <a16:creationId xmlns:a16="http://schemas.microsoft.com/office/drawing/2014/main" id="{90EC0B9F-042B-4945-B580-E35AB0713524}"/>
              </a:ext>
            </a:extLst>
          </p:cNvPr>
          <p:cNvSpPr txBox="1"/>
          <p:nvPr/>
        </p:nvSpPr>
        <p:spPr>
          <a:xfrm>
            <a:off x="5727865" y="4631377"/>
            <a:ext cx="6313714" cy="2031325"/>
          </a:xfrm>
          <a:prstGeom prst="rect">
            <a:avLst/>
          </a:prstGeom>
          <a:noFill/>
        </p:spPr>
        <p:txBody>
          <a:bodyPr wrap="square" rtlCol="0">
            <a:spAutoFit/>
          </a:bodyPr>
          <a:lstStyle/>
          <a:p>
            <a:r>
              <a:rPr lang="en-US" dirty="0"/>
              <a:t>Again what are the rig days in the top row?</a:t>
            </a:r>
          </a:p>
          <a:p>
            <a:endParaRPr lang="en-US" dirty="0"/>
          </a:p>
          <a:p>
            <a:r>
              <a:rPr lang="en-US" dirty="0"/>
              <a:t>We have drilling days as a row, perhaps we should have 4 rows:  drilling days, sidetrack days, total drilling days, completion days.  This would allow us to go to 1 column per well?</a:t>
            </a:r>
          </a:p>
          <a:p>
            <a:endParaRPr lang="en-US" dirty="0"/>
          </a:p>
          <a:p>
            <a:r>
              <a:rPr lang="en-US" dirty="0"/>
              <a:t>Putting the Kick-off Depth in this table would make good sense.</a:t>
            </a:r>
          </a:p>
        </p:txBody>
      </p:sp>
    </p:spTree>
    <p:extLst>
      <p:ext uri="{BB962C8B-B14F-4D97-AF65-F5344CB8AC3E}">
        <p14:creationId xmlns:p14="http://schemas.microsoft.com/office/powerpoint/2010/main" val="23423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4DD6-08E3-4699-BAEF-0967AB08EB9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6C15B0E6-5919-46FA-B768-A32F80A54D9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35" t="10444" r="3150"/>
          <a:stretch/>
        </p:blipFill>
        <p:spPr>
          <a:xfrm>
            <a:off x="0" y="0"/>
            <a:ext cx="10129652" cy="6896381"/>
          </a:xfrm>
        </p:spPr>
      </p:pic>
      <p:sp>
        <p:nvSpPr>
          <p:cNvPr id="6" name="TextBox 5">
            <a:extLst>
              <a:ext uri="{FF2B5EF4-FFF2-40B4-BE49-F238E27FC236}">
                <a16:creationId xmlns:a16="http://schemas.microsoft.com/office/drawing/2014/main" id="{B20652BD-620E-4A04-8341-5D762E59C718}"/>
              </a:ext>
            </a:extLst>
          </p:cNvPr>
          <p:cNvSpPr txBox="1"/>
          <p:nvPr/>
        </p:nvSpPr>
        <p:spPr>
          <a:xfrm>
            <a:off x="6590805" y="4987636"/>
            <a:ext cx="5177642" cy="1200329"/>
          </a:xfrm>
          <a:prstGeom prst="rect">
            <a:avLst/>
          </a:prstGeom>
          <a:noFill/>
        </p:spPr>
        <p:txBody>
          <a:bodyPr wrap="square" rtlCol="0">
            <a:spAutoFit/>
          </a:bodyPr>
          <a:lstStyle/>
          <a:p>
            <a:r>
              <a:rPr lang="en-US" dirty="0"/>
              <a:t>Here is where we should change the structure of the tool and interface so that the use selects the well of interest, and we get a table of the formation tops for that well.  Also I believe these depths are TVD?</a:t>
            </a:r>
          </a:p>
        </p:txBody>
      </p:sp>
    </p:spTree>
    <p:extLst>
      <p:ext uri="{BB962C8B-B14F-4D97-AF65-F5344CB8AC3E}">
        <p14:creationId xmlns:p14="http://schemas.microsoft.com/office/powerpoint/2010/main" val="418498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C29C-F7B6-4F6C-B535-73E5B126C407}"/>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2B68C6B8-2140-4678-844F-4D8B16B047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464" t="10989" r="2638"/>
          <a:stretch/>
        </p:blipFill>
        <p:spPr>
          <a:xfrm>
            <a:off x="-1" y="0"/>
            <a:ext cx="10224655" cy="6861692"/>
          </a:xfrm>
        </p:spPr>
      </p:pic>
      <p:sp>
        <p:nvSpPr>
          <p:cNvPr id="6" name="TextBox 5">
            <a:extLst>
              <a:ext uri="{FF2B5EF4-FFF2-40B4-BE49-F238E27FC236}">
                <a16:creationId xmlns:a16="http://schemas.microsoft.com/office/drawing/2014/main" id="{F8F1F9A1-C8C3-4C40-A12B-76352FE60689}"/>
              </a:ext>
            </a:extLst>
          </p:cNvPr>
          <p:cNvSpPr txBox="1"/>
          <p:nvPr/>
        </p:nvSpPr>
        <p:spPr>
          <a:xfrm>
            <a:off x="7695211" y="5130140"/>
            <a:ext cx="4144488" cy="1477328"/>
          </a:xfrm>
          <a:prstGeom prst="rect">
            <a:avLst/>
          </a:prstGeom>
          <a:noFill/>
        </p:spPr>
        <p:txBody>
          <a:bodyPr wrap="square" rtlCol="0">
            <a:spAutoFit/>
          </a:bodyPr>
          <a:lstStyle/>
          <a:p>
            <a:r>
              <a:rPr lang="en-US" dirty="0"/>
              <a:t>Same comment here, table would be more useful if the user selected the well, then the perforations just for that well.  Don’t need API number in tables, well name is good enough</a:t>
            </a:r>
          </a:p>
        </p:txBody>
      </p:sp>
    </p:spTree>
    <p:extLst>
      <p:ext uri="{BB962C8B-B14F-4D97-AF65-F5344CB8AC3E}">
        <p14:creationId xmlns:p14="http://schemas.microsoft.com/office/powerpoint/2010/main" val="22647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0A0E-6915-4EC2-BD2F-E182E1F72FD1}"/>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3C466308-67E3-4E17-800E-7B9B02C664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805" t="11535" r="2558" b="-819"/>
          <a:stretch/>
        </p:blipFill>
        <p:spPr>
          <a:xfrm>
            <a:off x="-1" y="0"/>
            <a:ext cx="10189029" cy="6880438"/>
          </a:xfrm>
        </p:spPr>
      </p:pic>
      <p:sp>
        <p:nvSpPr>
          <p:cNvPr id="6" name="TextBox 5">
            <a:extLst>
              <a:ext uri="{FF2B5EF4-FFF2-40B4-BE49-F238E27FC236}">
                <a16:creationId xmlns:a16="http://schemas.microsoft.com/office/drawing/2014/main" id="{921B249B-CF4D-4D4E-A5BA-CFC7DBC79401}"/>
              </a:ext>
            </a:extLst>
          </p:cNvPr>
          <p:cNvSpPr txBox="1"/>
          <p:nvPr/>
        </p:nvSpPr>
        <p:spPr>
          <a:xfrm>
            <a:off x="7493330" y="4543241"/>
            <a:ext cx="4144488" cy="1477328"/>
          </a:xfrm>
          <a:prstGeom prst="rect">
            <a:avLst/>
          </a:prstGeom>
          <a:noFill/>
        </p:spPr>
        <p:txBody>
          <a:bodyPr wrap="square" rtlCol="0">
            <a:spAutoFit/>
          </a:bodyPr>
          <a:lstStyle/>
          <a:p>
            <a:r>
              <a:rPr lang="en-US" dirty="0"/>
              <a:t>Same comment here, table would be more useful if the user selected the well, then the “Hole Sizes” just for that well are displayed showing all hole sizes for one well.</a:t>
            </a:r>
          </a:p>
        </p:txBody>
      </p:sp>
    </p:spTree>
    <p:extLst>
      <p:ext uri="{BB962C8B-B14F-4D97-AF65-F5344CB8AC3E}">
        <p14:creationId xmlns:p14="http://schemas.microsoft.com/office/powerpoint/2010/main" val="395452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4B0B-BBB1-4BAE-B8F8-DA44367FF390}"/>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2DB0DDE5-D592-4E14-8738-AA54A53A61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294" r="3491"/>
          <a:stretch/>
        </p:blipFill>
        <p:spPr>
          <a:xfrm>
            <a:off x="0" y="-1"/>
            <a:ext cx="8989621" cy="6833947"/>
          </a:xfrm>
        </p:spPr>
      </p:pic>
      <p:sp>
        <p:nvSpPr>
          <p:cNvPr id="6" name="TextBox 5">
            <a:extLst>
              <a:ext uri="{FF2B5EF4-FFF2-40B4-BE49-F238E27FC236}">
                <a16:creationId xmlns:a16="http://schemas.microsoft.com/office/drawing/2014/main" id="{B9D7835D-87D7-4317-B529-8C9A365BB696}"/>
              </a:ext>
            </a:extLst>
          </p:cNvPr>
          <p:cNvSpPr txBox="1"/>
          <p:nvPr/>
        </p:nvSpPr>
        <p:spPr>
          <a:xfrm>
            <a:off x="7623959" y="2493818"/>
            <a:ext cx="4144488" cy="1754326"/>
          </a:xfrm>
          <a:prstGeom prst="rect">
            <a:avLst/>
          </a:prstGeom>
          <a:noFill/>
        </p:spPr>
        <p:txBody>
          <a:bodyPr wrap="square" rtlCol="0">
            <a:spAutoFit/>
          </a:bodyPr>
          <a:lstStyle/>
          <a:p>
            <a:r>
              <a:rPr lang="en-US" dirty="0"/>
              <a:t>Ideally it would be most useful to have the hole size table and the casing size tables combined so we see the holes section, hole size, casing size, casing grade, weight </a:t>
            </a:r>
            <a:r>
              <a:rPr lang="en-US" dirty="0" err="1"/>
              <a:t>etc</a:t>
            </a:r>
            <a:r>
              <a:rPr lang="en-US" dirty="0"/>
              <a:t> in columns with the hole sections forming rows.</a:t>
            </a:r>
          </a:p>
        </p:txBody>
      </p:sp>
    </p:spTree>
    <p:extLst>
      <p:ext uri="{BB962C8B-B14F-4D97-AF65-F5344CB8AC3E}">
        <p14:creationId xmlns:p14="http://schemas.microsoft.com/office/powerpoint/2010/main" val="1297086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594</Words>
  <Application>Microsoft Office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Shilling</dc:creator>
  <cp:lastModifiedBy>Roy Shilling</cp:lastModifiedBy>
  <cp:revision>1</cp:revision>
  <dcterms:created xsi:type="dcterms:W3CDTF">2020-05-19T20:52:05Z</dcterms:created>
  <dcterms:modified xsi:type="dcterms:W3CDTF">2020-05-19T21:39:53Z</dcterms:modified>
</cp:coreProperties>
</file>